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293" r:id="rId8"/>
    <p:sldId id="283" r:id="rId9"/>
    <p:sldId id="267" r:id="rId10"/>
    <p:sldId id="268" r:id="rId11"/>
    <p:sldId id="269" r:id="rId12"/>
    <p:sldId id="270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4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4635" y="1676400"/>
            <a:ext cx="1121791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Token-Level Contrastive Learning with Modality-Aware Prompting for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Intent Recognition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2024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Code:https://github.com/thuiar/TCL-MAP.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3.14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895" y="2968625"/>
            <a:ext cx="10819130" cy="1379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0" y="1828800"/>
            <a:ext cx="11459210" cy="2966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572260"/>
            <a:ext cx="6310630" cy="47637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15870" y="1886585"/>
            <a:ext cx="7232650" cy="968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1.I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ntent recognition is primarily a text-centric task, it is crucial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to explore the association between nonverbal modalities and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text modality.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15870" y="3581400"/>
            <a:ext cx="7232650" cy="968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2.M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ining semantic information from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video and audio modality poses a significant difficulty due to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the complex nature of the intent concept.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10" y="1600200"/>
            <a:ext cx="11621770" cy="4506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209800"/>
            <a:ext cx="11289665" cy="3185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762000"/>
            <a:ext cx="4204335" cy="59112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1676400"/>
            <a:ext cx="4586605" cy="419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2268220"/>
            <a:ext cx="5160010" cy="378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2819400"/>
            <a:ext cx="4444365" cy="430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5" y="4648200"/>
            <a:ext cx="4977765" cy="38798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178425"/>
            <a:ext cx="5234305" cy="7575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5943600"/>
            <a:ext cx="5148580" cy="7562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040" y="1336040"/>
            <a:ext cx="11289665" cy="318579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4724400"/>
            <a:ext cx="4818380" cy="8832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8905" y="5867400"/>
            <a:ext cx="4662170" cy="644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336040"/>
            <a:ext cx="6170930" cy="32264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1908175"/>
            <a:ext cx="4396105" cy="796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2860675"/>
            <a:ext cx="4873625" cy="6623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3657600"/>
            <a:ext cx="3920490" cy="6242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605" y="4343400"/>
            <a:ext cx="4607560" cy="8318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200" y="5334000"/>
            <a:ext cx="3776345" cy="462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057400"/>
            <a:ext cx="1160018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524000"/>
            <a:ext cx="10736580" cy="43478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2640</Words>
  <Application>WPS 演示</Application>
  <PresentationFormat>On-screen Show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Times New Roman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30</cp:revision>
  <dcterms:created xsi:type="dcterms:W3CDTF">2023-09-17T03:47:00Z</dcterms:created>
  <dcterms:modified xsi:type="dcterms:W3CDTF">2024-03-14T10:19:11Z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2023-09-19T16:00:00Z</vt:filetime>
  </property>
  <property fmtid="{D5CDD505-2E9C-101B-9397-08002B2CF9AE}" pid="5" name="ICV">
    <vt:lpwstr>7A9CEC7FD66A48219A6B97C65D9302B6_12</vt:lpwstr>
  </property>
  <property fmtid="{D5CDD505-2E9C-101B-9397-08002B2CF9AE}" pid="6" name="KSOProductBuildVer">
    <vt:lpwstr>2052-12.1.0.16388</vt:lpwstr>
  </property>
</Properties>
</file>